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62" r:id="rId2"/>
    <p:sldId id="265" r:id="rId3"/>
    <p:sldId id="282" r:id="rId4"/>
    <p:sldId id="285" r:id="rId5"/>
    <p:sldId id="283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DDF7"/>
    <a:srgbClr val="B4DCFA"/>
    <a:srgbClr val="F0EA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D4D4B-5B62-4D76-811F-62DF91F63389}" type="datetimeFigureOut">
              <a:rPr lang="tr-TR" smtClean="0"/>
              <a:t>20.11.2015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FC77F-666A-4C3B-B437-C795573BB7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363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BE417-9EDD-4E04-88EA-61E86A05382E}" type="datetimeFigureOut">
              <a:rPr lang="tr-TR" smtClean="0"/>
              <a:t>20.11.2015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22BF2-95EA-40C1-90A3-9022855EA6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265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22BF2-95EA-40C1-90A3-9022855EA6E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35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22BF2-95EA-40C1-90A3-9022855EA6E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35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22BF2-95EA-40C1-90A3-9022855EA6E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35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22BF2-95EA-40C1-90A3-9022855EA6E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81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22BF2-95EA-40C1-90A3-9022855EA6E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35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4419600" y="1524000"/>
            <a:ext cx="4267200" cy="41148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tr-TR" dirty="0" smtClean="0"/>
              <a:t>Proje Şablonu / Algoritma … </a:t>
            </a:r>
            <a:r>
              <a:rPr lang="tr-TR" dirty="0" err="1" smtClean="0"/>
              <a:t>vb</a:t>
            </a:r>
            <a:endParaRPr lang="tr-TR" dirty="0" smtClean="0"/>
          </a:p>
          <a:p>
            <a:pPr lvl="1"/>
            <a:r>
              <a:rPr lang="tr-TR" dirty="0" smtClean="0"/>
              <a:t>Alt madde</a:t>
            </a:r>
          </a:p>
          <a:p>
            <a:pPr lvl="2"/>
            <a:r>
              <a:rPr lang="tr-TR" dirty="0" smtClean="0"/>
              <a:t>Alt madde</a:t>
            </a:r>
          </a:p>
          <a:p>
            <a:pPr lvl="3"/>
            <a:r>
              <a:rPr lang="tr-TR" dirty="0" smtClean="0"/>
              <a:t>Alt madde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 hasCustomPrompt="1"/>
          </p:nvPr>
        </p:nvSpPr>
        <p:spPr>
          <a:xfrm>
            <a:off x="457201" y="2514599"/>
            <a:ext cx="3352800" cy="31272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Projenin Açıklaması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tr-TR" smtClean="0"/>
              <a:t>İsim Soyad</a:t>
            </a:r>
            <a:endParaRPr lang="tr-TR"/>
          </a:p>
        </p:txBody>
      </p:sp>
      <p:sp>
        <p:nvSpPr>
          <p:cNvPr id="8" name="Text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524000"/>
            <a:ext cx="2530624" cy="9144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Proje Adı</a:t>
            </a:r>
            <a:endParaRPr lang="en-US" dirty="0" smtClean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2915816" y="1518739"/>
            <a:ext cx="936104" cy="902149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Öğrenci Resmi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İsim Soyad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/>
          <p:cNvSpPr>
            <a:spLocks noGrp="1"/>
          </p:cNvSpPr>
          <p:nvPr>
            <p:ph type="body" idx="2" hasCustomPrompt="1"/>
          </p:nvPr>
        </p:nvSpPr>
        <p:spPr>
          <a:xfrm>
            <a:off x="457201" y="2514599"/>
            <a:ext cx="3352800" cy="31272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Projenin Açıklaması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524000"/>
            <a:ext cx="2530624" cy="9144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Proje Adı</a:t>
            </a:r>
            <a:endParaRPr lang="en-US" dirty="0" smtClean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915816" y="1518739"/>
            <a:ext cx="936104" cy="902149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Öğrenci Resmi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53200" y="1698496"/>
            <a:ext cx="2142744" cy="288104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İsim Soyad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6553200" y="1668016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4579540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/>
          <p:cNvSpPr>
            <a:spLocks noGrp="1"/>
          </p:cNvSpPr>
          <p:nvPr>
            <p:ph type="body" idx="2" hasCustomPrompt="1"/>
          </p:nvPr>
        </p:nvSpPr>
        <p:spPr>
          <a:xfrm>
            <a:off x="2987824" y="2564904"/>
            <a:ext cx="3352800" cy="31272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Projenin Açıklaması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524000"/>
            <a:ext cx="2530624" cy="9144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Proje Adı</a:t>
            </a:r>
            <a:endParaRPr lang="en-US" dirty="0" smtClean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3"/>
          </p:nvPr>
        </p:nvSpPr>
        <p:spPr>
          <a:xfrm>
            <a:off x="395536" y="3849807"/>
            <a:ext cx="2142744" cy="223456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cxnSp>
        <p:nvCxnSpPr>
          <p:cNvPr id="22" name="Straight Connector 9"/>
          <p:cNvCxnSpPr/>
          <p:nvPr userDrawn="1"/>
        </p:nvCxnSpPr>
        <p:spPr>
          <a:xfrm>
            <a:off x="395536" y="3819327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0"/>
          <p:cNvCxnSpPr/>
          <p:nvPr userDrawn="1"/>
        </p:nvCxnSpPr>
        <p:spPr>
          <a:xfrm>
            <a:off x="395536" y="6125553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915816" y="1518739"/>
            <a:ext cx="936104" cy="902149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Öğrenci Resmi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74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 userDrawn="1"/>
        </p:nvSpPr>
        <p:spPr>
          <a:xfrm>
            <a:off x="0" y="403860"/>
            <a:ext cx="9144000" cy="73616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 userDrawn="1"/>
        </p:nvSpPr>
        <p:spPr>
          <a:xfrm>
            <a:off x="0" y="6381328"/>
            <a:ext cx="9144000" cy="473144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453336"/>
            <a:ext cx="3322712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İsim Soyad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512768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1026" name="Picture 2" descr="C:\Users\Baha\Desktop\logo_yildiz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6951"/>
            <a:ext cx="8858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2_01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1" name="Başlık 1"/>
          <p:cNvSpPr txBox="1">
            <a:spLocks/>
          </p:cNvSpPr>
          <p:nvPr userDrawn="1"/>
        </p:nvSpPr>
        <p:spPr>
          <a:xfrm>
            <a:off x="1259632" y="548680"/>
            <a:ext cx="7776864" cy="9144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baseline="0" dirty="0" smtClean="0">
                <a:latin typeface="Bell MT" pitchFamily="18" charset="0"/>
              </a:rPr>
              <a:t>   </a:t>
            </a:r>
            <a:r>
              <a:rPr lang="tr-TR" b="1" dirty="0" smtClean="0">
                <a:latin typeface="Bell MT" pitchFamily="18" charset="0"/>
              </a:rPr>
              <a:t>YILDIZ TEKNİK ÜNİVERSİTESİ</a:t>
            </a:r>
            <a:br>
              <a:rPr lang="tr-TR" b="1" dirty="0" smtClean="0">
                <a:latin typeface="Bell MT" pitchFamily="18" charset="0"/>
              </a:rPr>
            </a:br>
            <a:r>
              <a:rPr lang="tr-TR" b="1" dirty="0" smtClean="0">
                <a:latin typeface="Bell MT" pitchFamily="18" charset="0"/>
              </a:rPr>
              <a:t>		  Mekatronik Mühendisliği</a:t>
            </a:r>
            <a:endParaRPr lang="tr-TR" b="1" dirty="0">
              <a:latin typeface="Bell MT" pitchFamily="18" charset="0"/>
            </a:endParaRPr>
          </a:p>
        </p:txBody>
      </p:sp>
      <p:sp>
        <p:nvSpPr>
          <p:cNvPr id="13" name="Text Placeholder 3"/>
          <p:cNvSpPr txBox="1">
            <a:spLocks/>
          </p:cNvSpPr>
          <p:nvPr userDrawn="1"/>
        </p:nvSpPr>
        <p:spPr>
          <a:xfrm>
            <a:off x="4788024" y="5733256"/>
            <a:ext cx="2051720" cy="6480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tr-TR" b="0" i="1" dirty="0" smtClean="0"/>
              <a:t>Proje Danışmanı:</a:t>
            </a:r>
          </a:p>
          <a:p>
            <a:pPr algn="r">
              <a:lnSpc>
                <a:spcPct val="100000"/>
              </a:lnSpc>
            </a:pPr>
            <a:r>
              <a:rPr lang="tr-TR" b="0" i="1" dirty="0" smtClean="0"/>
              <a:t>Destekleyen Kuruluş</a:t>
            </a:r>
            <a:r>
              <a:rPr lang="tr-TR" i="1" dirty="0" smtClean="0"/>
              <a:t>:</a:t>
            </a:r>
          </a:p>
        </p:txBody>
      </p:sp>
      <p:sp>
        <p:nvSpPr>
          <p:cNvPr id="14" name="Text Placeholder 3"/>
          <p:cNvSpPr txBox="1">
            <a:spLocks/>
          </p:cNvSpPr>
          <p:nvPr userDrawn="1"/>
        </p:nvSpPr>
        <p:spPr>
          <a:xfrm>
            <a:off x="6732240" y="5733256"/>
            <a:ext cx="2051720" cy="6480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tr-TR" b="0" i="0" dirty="0" smtClean="0"/>
              <a:t>İsim </a:t>
            </a:r>
            <a:r>
              <a:rPr lang="tr-TR" b="0" i="0" dirty="0" err="1" smtClean="0"/>
              <a:t>Soyisim</a:t>
            </a:r>
            <a:endParaRPr lang="tr-TR" b="0" i="0" dirty="0" smtClean="0"/>
          </a:p>
          <a:p>
            <a:pPr algn="l">
              <a:lnSpc>
                <a:spcPct val="100000"/>
              </a:lnSpc>
            </a:pPr>
            <a:r>
              <a:rPr lang="tr-TR" b="0" i="0" dirty="0" smtClean="0"/>
              <a:t>Firma İsmi</a:t>
            </a:r>
            <a:endParaRPr lang="tr-TR" i="0" dirty="0" smtClean="0"/>
          </a:p>
        </p:txBody>
      </p:sp>
      <p:sp>
        <p:nvSpPr>
          <p:cNvPr id="2" name="Metin kutusu 1"/>
          <p:cNvSpPr txBox="1"/>
          <p:nvPr userDrawn="1"/>
        </p:nvSpPr>
        <p:spPr>
          <a:xfrm>
            <a:off x="179512" y="647940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Dönem/Yıl</a:t>
            </a:r>
            <a:endParaRPr lang="tr-T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8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7283" y="1558212"/>
            <a:ext cx="2386608" cy="425620"/>
          </a:xfrm>
          <a:prstGeom prst="rect">
            <a:avLst/>
          </a:prstGeom>
        </p:spPr>
        <p:txBody>
          <a:bodyPr/>
          <a:lstStyle/>
          <a:p>
            <a:pPr algn="just"/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2"/>
          </p:nvPr>
        </p:nvSpPr>
        <p:spPr>
          <a:xfrm>
            <a:off x="457064" y="2643340"/>
            <a:ext cx="3888432" cy="371391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tr-TR" b="1" dirty="0" smtClean="0"/>
              <a:t>Proje Özeti :</a:t>
            </a:r>
            <a:endParaRPr lang="tr-TR" dirty="0" smtClean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7"/>
          </p:nvPr>
        </p:nvSpPr>
        <p:spPr>
          <a:xfrm>
            <a:off x="2771800" y="6453336"/>
            <a:ext cx="3322712" cy="332656"/>
          </a:xfrm>
        </p:spPr>
        <p:txBody>
          <a:bodyPr/>
          <a:lstStyle/>
          <a:p>
            <a:r>
              <a:rPr lang="en-US" sz="1400" dirty="0" err="1" smtClean="0"/>
              <a:t>İsim</a:t>
            </a:r>
            <a:r>
              <a:rPr lang="en-US" sz="1400" dirty="0" smtClean="0"/>
              <a:t> </a:t>
            </a:r>
            <a:r>
              <a:rPr lang="en-US" sz="1400" dirty="0" err="1" smtClean="0"/>
              <a:t>Soyisim</a:t>
            </a:r>
            <a:r>
              <a:rPr lang="en-US" sz="1400" dirty="0" smtClean="0"/>
              <a:t> / No</a:t>
            </a:r>
            <a:endParaRPr lang="tr-TR" sz="1400" dirty="0"/>
          </a:p>
        </p:txBody>
      </p:sp>
      <p:sp useBgFill="1">
        <p:nvSpPr>
          <p:cNvPr id="21" name="TextBox 20"/>
          <p:cNvSpPr txBox="1"/>
          <p:nvPr/>
        </p:nvSpPr>
        <p:spPr>
          <a:xfrm>
            <a:off x="4644008" y="5747882"/>
            <a:ext cx="407811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Proje Danışmanı:</a:t>
            </a:r>
            <a:r>
              <a:rPr lang="tr-TR" dirty="0" smtClean="0"/>
              <a:t> </a:t>
            </a:r>
            <a:endParaRPr lang="tr-TR" sz="1400" dirty="0" smtClean="0"/>
          </a:p>
          <a:p>
            <a:r>
              <a:rPr lang="tr-TR" sz="1400" dirty="0" smtClean="0"/>
              <a:t>Destekleyen Kuruluş :</a:t>
            </a:r>
            <a:endParaRPr lang="tr-TR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539801" y="5279188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Şekil 1:</a:t>
            </a:r>
            <a:endParaRPr lang="tr-TR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337564" y="1572743"/>
            <a:ext cx="4267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Metin Yer Tutucusu 3"/>
          <p:cNvSpPr txBox="1">
            <a:spLocks/>
          </p:cNvSpPr>
          <p:nvPr/>
        </p:nvSpPr>
        <p:spPr>
          <a:xfrm>
            <a:off x="3144277" y="1512404"/>
            <a:ext cx="1298240" cy="10081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b="1" dirty="0" err="1" smtClean="0"/>
              <a:t>Fotograf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460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5"/>
          <p:cNvSpPr>
            <a:spLocks noGrp="1"/>
          </p:cNvSpPr>
          <p:nvPr>
            <p:ph type="ftr" sz="quarter" idx="17"/>
          </p:nvPr>
        </p:nvSpPr>
        <p:spPr>
          <a:xfrm>
            <a:off x="2771800" y="6453336"/>
            <a:ext cx="3322712" cy="332656"/>
          </a:xfrm>
        </p:spPr>
        <p:txBody>
          <a:bodyPr/>
          <a:lstStyle/>
          <a:p>
            <a:r>
              <a:rPr lang="en-US" sz="1400" dirty="0" err="1"/>
              <a:t>İsim</a:t>
            </a:r>
            <a:r>
              <a:rPr lang="en-US" sz="1400" dirty="0"/>
              <a:t> </a:t>
            </a:r>
            <a:r>
              <a:rPr lang="en-US" sz="1400" dirty="0" err="1"/>
              <a:t>Soyisim</a:t>
            </a:r>
            <a:r>
              <a:rPr lang="en-US" sz="1400" dirty="0"/>
              <a:t> / No</a:t>
            </a:r>
            <a:endParaRPr lang="tr-TR" sz="1400" dirty="0"/>
          </a:p>
        </p:txBody>
      </p:sp>
      <p:sp useBgFill="1">
        <p:nvSpPr>
          <p:cNvPr id="21" name="TextBox 20"/>
          <p:cNvSpPr txBox="1"/>
          <p:nvPr/>
        </p:nvSpPr>
        <p:spPr>
          <a:xfrm>
            <a:off x="4684464" y="5764039"/>
            <a:ext cx="407811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Proje Danışmanı:</a:t>
            </a:r>
            <a:r>
              <a:rPr lang="tr-TR" dirty="0" smtClean="0"/>
              <a:t> </a:t>
            </a:r>
            <a:endParaRPr lang="tr-TR" sz="1400" dirty="0" smtClean="0"/>
          </a:p>
          <a:p>
            <a:r>
              <a:rPr lang="tr-TR" sz="1400" dirty="0" smtClean="0"/>
              <a:t>Destekleyen Kuruluş :</a:t>
            </a:r>
            <a:endParaRPr lang="tr-TR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1732166"/>
            <a:ext cx="83265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Projenin</a:t>
            </a:r>
            <a:r>
              <a:rPr lang="tr-TR" sz="1400" b="1" dirty="0" smtClean="0"/>
              <a:t> Ana Kısımlarının Açıklanması:</a:t>
            </a:r>
          </a:p>
          <a:p>
            <a:pPr marL="342900" indent="-342900">
              <a:buAutoNum type="arabicParenR"/>
            </a:pPr>
            <a:r>
              <a:rPr lang="en-US" sz="1400" b="1" dirty="0" smtClean="0"/>
              <a:t>Ana </a:t>
            </a:r>
            <a:r>
              <a:rPr lang="en-US" sz="1400" b="1" dirty="0" err="1" smtClean="0"/>
              <a:t>kısım</a:t>
            </a:r>
            <a:r>
              <a:rPr lang="en-US" sz="1400" b="1" dirty="0" smtClean="0"/>
              <a:t> 1</a:t>
            </a:r>
            <a:endParaRPr lang="tr-TR" sz="1400" b="1" dirty="0" smtClean="0"/>
          </a:p>
          <a:p>
            <a:pPr marL="342900" indent="-342900">
              <a:buAutoNum type="arabicParenR" startAt="2"/>
            </a:pPr>
            <a:r>
              <a:rPr lang="en-US" sz="1400" b="1" dirty="0" smtClean="0"/>
              <a:t>Ana </a:t>
            </a:r>
            <a:r>
              <a:rPr lang="en-US" sz="1400" b="1" dirty="0" err="1" smtClean="0"/>
              <a:t>kısım</a:t>
            </a:r>
            <a:r>
              <a:rPr lang="en-US" sz="1400" b="1" dirty="0" smtClean="0"/>
              <a:t> 2</a:t>
            </a:r>
            <a:endParaRPr lang="tr-TR" sz="1400" b="1" dirty="0" smtClean="0"/>
          </a:p>
          <a:p>
            <a:pPr marL="342900" indent="-342900">
              <a:buAutoNum type="arabicParenR" startAt="3"/>
            </a:pPr>
            <a:r>
              <a:rPr lang="en-US" sz="1400" b="1" dirty="0" smtClean="0"/>
              <a:t>Ana </a:t>
            </a:r>
            <a:r>
              <a:rPr lang="en-US" sz="1400" b="1" dirty="0" err="1" smtClean="0"/>
              <a:t>kısım</a:t>
            </a:r>
            <a:r>
              <a:rPr lang="en-US" sz="1400" b="1" dirty="0" smtClean="0"/>
              <a:t> 3</a:t>
            </a:r>
            <a:endParaRPr lang="tr-TR" sz="1400" dirty="0" smtClean="0"/>
          </a:p>
          <a:p>
            <a:pPr marL="342900" indent="-342900">
              <a:buAutoNum type="arabicParenR" startAt="4"/>
            </a:pPr>
            <a:r>
              <a:rPr lang="en-US" sz="1400" b="1" dirty="0" smtClean="0"/>
              <a:t>Ana </a:t>
            </a:r>
            <a:r>
              <a:rPr lang="en-US" sz="1400" b="1" dirty="0" err="1" smtClean="0"/>
              <a:t>kısım</a:t>
            </a:r>
            <a:r>
              <a:rPr lang="en-US" sz="1400" b="1" dirty="0" smtClean="0"/>
              <a:t> 4</a:t>
            </a:r>
            <a:endParaRPr lang="tr-TR" sz="14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589919" y="1544717"/>
            <a:ext cx="4267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5"/>
          <p:cNvSpPr>
            <a:spLocks noGrp="1"/>
          </p:cNvSpPr>
          <p:nvPr>
            <p:ph type="ftr" sz="quarter" idx="17"/>
          </p:nvPr>
        </p:nvSpPr>
        <p:spPr>
          <a:xfrm>
            <a:off x="2771800" y="6453336"/>
            <a:ext cx="3322712" cy="332656"/>
          </a:xfrm>
        </p:spPr>
        <p:txBody>
          <a:bodyPr/>
          <a:lstStyle/>
          <a:p>
            <a:r>
              <a:rPr lang="en-US" sz="1400" dirty="0" err="1"/>
              <a:t>İsim</a:t>
            </a:r>
            <a:r>
              <a:rPr lang="en-US" sz="1400" dirty="0"/>
              <a:t> </a:t>
            </a:r>
            <a:r>
              <a:rPr lang="en-US" sz="1400" dirty="0" err="1"/>
              <a:t>Soyisim</a:t>
            </a:r>
            <a:r>
              <a:rPr lang="en-US" sz="1400" dirty="0"/>
              <a:t> / No</a:t>
            </a:r>
            <a:endParaRPr lang="tr-TR" sz="1400" dirty="0"/>
          </a:p>
        </p:txBody>
      </p:sp>
      <p:sp useBgFill="1">
        <p:nvSpPr>
          <p:cNvPr id="21" name="TextBox 20"/>
          <p:cNvSpPr txBox="1"/>
          <p:nvPr/>
        </p:nvSpPr>
        <p:spPr>
          <a:xfrm>
            <a:off x="4679957" y="5791426"/>
            <a:ext cx="406850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Proje Danışmanı : </a:t>
            </a:r>
          </a:p>
          <a:p>
            <a:r>
              <a:rPr lang="tr-TR" sz="1400" dirty="0" smtClean="0"/>
              <a:t>Destekleyen Kuruluş : </a:t>
            </a:r>
            <a:endParaRPr lang="tr-TR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61" y="2060848"/>
            <a:ext cx="6463389" cy="33450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9864" y="1521414"/>
            <a:ext cx="8326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İŞ PLANI</a:t>
            </a:r>
          </a:p>
          <a:p>
            <a:r>
              <a:rPr lang="en-US" sz="1400" b="1" dirty="0" smtClean="0">
                <a:sym typeface="Wingdings" panose="05000000000000000000" pitchFamily="2" charset="2"/>
              </a:rPr>
              <a:t> </a:t>
            </a:r>
            <a:r>
              <a:rPr lang="en-US" sz="1400" b="1" dirty="0" err="1" smtClean="0">
                <a:sym typeface="Wingdings" panose="05000000000000000000" pitchFamily="2" charset="2"/>
              </a:rPr>
              <a:t>Aşağıda</a:t>
            </a:r>
            <a:r>
              <a:rPr lang="en-US" sz="1400" b="1" dirty="0" smtClean="0">
                <a:sym typeface="Wingdings" panose="05000000000000000000" pitchFamily="2" charset="2"/>
              </a:rPr>
              <a:t> </a:t>
            </a:r>
            <a:r>
              <a:rPr lang="en-US" sz="1400" b="1" dirty="0" err="1" smtClean="0">
                <a:sym typeface="Wingdings" panose="05000000000000000000" pitchFamily="2" charset="2"/>
              </a:rPr>
              <a:t>verilen</a:t>
            </a:r>
            <a:r>
              <a:rPr lang="en-US" sz="1400" b="1" dirty="0" smtClean="0">
                <a:sym typeface="Wingdings" panose="05000000000000000000" pitchFamily="2" charset="2"/>
              </a:rPr>
              <a:t> </a:t>
            </a:r>
            <a:r>
              <a:rPr lang="en-US" sz="1400" b="1" dirty="0" err="1" smtClean="0">
                <a:sym typeface="Wingdings" panose="05000000000000000000" pitchFamily="2" charset="2"/>
              </a:rPr>
              <a:t>örnekteki</a:t>
            </a:r>
            <a:r>
              <a:rPr lang="en-US" sz="1400" b="1" dirty="0" smtClean="0">
                <a:sym typeface="Wingdings" panose="05000000000000000000" pitchFamily="2" charset="2"/>
              </a:rPr>
              <a:t> </a:t>
            </a:r>
            <a:r>
              <a:rPr lang="en-US" sz="1400" b="1" dirty="0" err="1" smtClean="0">
                <a:sym typeface="Wingdings" panose="05000000000000000000" pitchFamily="2" charset="2"/>
              </a:rPr>
              <a:t>gibi</a:t>
            </a:r>
            <a:r>
              <a:rPr lang="en-US" sz="1400" b="1" dirty="0" smtClean="0">
                <a:sym typeface="Wingdings" panose="05000000000000000000" pitchFamily="2" charset="2"/>
              </a:rPr>
              <a:t> </a:t>
            </a:r>
            <a:r>
              <a:rPr lang="en-US" sz="1400" b="1" dirty="0" err="1" smtClean="0">
                <a:sym typeface="Wingdings" panose="05000000000000000000" pitchFamily="2" charset="2"/>
              </a:rPr>
              <a:t>hazırlanacaktır</a:t>
            </a:r>
            <a:r>
              <a:rPr lang="en-US" sz="1400" b="1" dirty="0" smtClean="0">
                <a:sym typeface="Wingdings" panose="05000000000000000000" pitchFamily="2" charset="2"/>
              </a:rPr>
              <a:t>.</a:t>
            </a:r>
            <a:r>
              <a:rPr lang="en-US" sz="1400" b="1" dirty="0" smtClean="0"/>
              <a:t> </a:t>
            </a:r>
            <a:endParaRPr lang="tr-T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2268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5"/>
          <p:cNvSpPr>
            <a:spLocks noGrp="1"/>
          </p:cNvSpPr>
          <p:nvPr>
            <p:ph type="ftr" sz="quarter" idx="17"/>
          </p:nvPr>
        </p:nvSpPr>
        <p:spPr>
          <a:xfrm>
            <a:off x="2771800" y="6453336"/>
            <a:ext cx="3322712" cy="332656"/>
          </a:xfrm>
        </p:spPr>
        <p:txBody>
          <a:bodyPr/>
          <a:lstStyle/>
          <a:p>
            <a:r>
              <a:rPr lang="en-US" sz="1400" dirty="0" err="1"/>
              <a:t>İsim</a:t>
            </a:r>
            <a:r>
              <a:rPr lang="en-US" sz="1400" dirty="0"/>
              <a:t> </a:t>
            </a:r>
            <a:r>
              <a:rPr lang="en-US" sz="1400" dirty="0" err="1"/>
              <a:t>Soyisim</a:t>
            </a:r>
            <a:r>
              <a:rPr lang="en-US" sz="1400" dirty="0"/>
              <a:t> / No</a:t>
            </a:r>
            <a:endParaRPr lang="tr-TR" sz="1400" dirty="0"/>
          </a:p>
        </p:txBody>
      </p:sp>
      <p:sp useBgFill="1">
        <p:nvSpPr>
          <p:cNvPr id="21" name="TextBox 20"/>
          <p:cNvSpPr txBox="1"/>
          <p:nvPr/>
        </p:nvSpPr>
        <p:spPr>
          <a:xfrm>
            <a:off x="4679957" y="5791426"/>
            <a:ext cx="406850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Proje Danışmanı : </a:t>
            </a:r>
          </a:p>
          <a:p>
            <a:r>
              <a:rPr lang="tr-TR" sz="1400" dirty="0" smtClean="0"/>
              <a:t>Destekleyen Kuruluş : </a:t>
            </a:r>
            <a:endParaRPr lang="tr-TR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69864" y="1521414"/>
            <a:ext cx="8326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ŞU ANA KADAR GELİNEN NOKTA / SONUÇLAR</a:t>
            </a:r>
          </a:p>
          <a:p>
            <a:r>
              <a:rPr lang="en-US" sz="1400" b="1" dirty="0" smtClean="0"/>
              <a:t> </a:t>
            </a:r>
            <a:endParaRPr lang="tr-T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709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5"/>
          <p:cNvSpPr>
            <a:spLocks noGrp="1"/>
          </p:cNvSpPr>
          <p:nvPr>
            <p:ph type="ftr" sz="quarter" idx="17"/>
          </p:nvPr>
        </p:nvSpPr>
        <p:spPr>
          <a:xfrm>
            <a:off x="2771800" y="6453336"/>
            <a:ext cx="3322712" cy="332656"/>
          </a:xfrm>
        </p:spPr>
        <p:txBody>
          <a:bodyPr/>
          <a:lstStyle/>
          <a:p>
            <a:r>
              <a:rPr lang="en-US" sz="1400" dirty="0" err="1"/>
              <a:t>İsim</a:t>
            </a:r>
            <a:r>
              <a:rPr lang="en-US" sz="1400" dirty="0"/>
              <a:t> </a:t>
            </a:r>
            <a:r>
              <a:rPr lang="en-US" sz="1400" dirty="0" err="1"/>
              <a:t>Soyisim</a:t>
            </a:r>
            <a:r>
              <a:rPr lang="en-US" sz="1400" dirty="0"/>
              <a:t> / No</a:t>
            </a:r>
            <a:endParaRPr lang="tr-TR" sz="1400" dirty="0"/>
          </a:p>
        </p:txBody>
      </p:sp>
      <p:sp useBgFill="1">
        <p:nvSpPr>
          <p:cNvPr id="21" name="TextBox 20"/>
          <p:cNvSpPr txBox="1"/>
          <p:nvPr/>
        </p:nvSpPr>
        <p:spPr>
          <a:xfrm>
            <a:off x="4679957" y="5791426"/>
            <a:ext cx="406850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Proje Danışmanı : </a:t>
            </a:r>
          </a:p>
          <a:p>
            <a:r>
              <a:rPr lang="tr-TR" sz="1400" dirty="0" smtClean="0"/>
              <a:t>Destekleyen Kuruluş : </a:t>
            </a:r>
            <a:endParaRPr lang="tr-TR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1844824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Kaynakça</a:t>
            </a:r>
          </a:p>
          <a:p>
            <a:r>
              <a:rPr lang="tr-TR" dirty="0"/>
              <a:t>1) Koichi Hirata, Schmidt Theory for Stirling Engines, National Maritime Research Institute</a:t>
            </a:r>
          </a:p>
          <a:p>
            <a:r>
              <a:rPr lang="tr-TR" dirty="0"/>
              <a:t>2) G. Walker. Stirling Engines (1980), 17, Oxford Univ. Press</a:t>
            </a:r>
          </a:p>
          <a:p>
            <a:r>
              <a:rPr lang="tr-TR" dirty="0"/>
              <a:t>3) Jesse Denton, Sümer Şahin, Energy Conversion and Menagement, ScienceDirect</a:t>
            </a:r>
          </a:p>
          <a:p>
            <a:r>
              <a:rPr lang="tr-TR" dirty="0"/>
              <a:t>4) Mehdi Zeyghami, A review of solar thermo-mechanical refrigeration and cooling methods, </a:t>
            </a:r>
            <a:r>
              <a:rPr lang="tr-TR" dirty="0" smtClean="0"/>
              <a:t>Elsevier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				           Teşekkürler…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67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TC101859866[[fn=Makro]]</Template>
  <TotalTime>2239</TotalTime>
  <Words>159</Words>
  <Application>Microsoft Office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Bell MT</vt:lpstr>
      <vt:lpstr>Calibri</vt:lpstr>
      <vt:lpstr>Wingdings</vt:lpstr>
      <vt:lpstr>Macro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Baris Can Yalcin</cp:lastModifiedBy>
  <cp:revision>130</cp:revision>
  <dcterms:created xsi:type="dcterms:W3CDTF">2013-04-18T10:03:54Z</dcterms:created>
  <dcterms:modified xsi:type="dcterms:W3CDTF">2015-11-20T10:01:37Z</dcterms:modified>
</cp:coreProperties>
</file>